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34"/>
  </p:notesMasterIdLst>
  <p:sldIdLst>
    <p:sldId id="293" r:id="rId2"/>
    <p:sldId id="307" r:id="rId3"/>
    <p:sldId id="267" r:id="rId4"/>
    <p:sldId id="284" r:id="rId5"/>
    <p:sldId id="285" r:id="rId6"/>
    <p:sldId id="310" r:id="rId7"/>
    <p:sldId id="314" r:id="rId8"/>
    <p:sldId id="313" r:id="rId9"/>
    <p:sldId id="312" r:id="rId10"/>
    <p:sldId id="315" r:id="rId11"/>
    <p:sldId id="316" r:id="rId12"/>
    <p:sldId id="318" r:id="rId13"/>
    <p:sldId id="322" r:id="rId14"/>
    <p:sldId id="286" r:id="rId15"/>
    <p:sldId id="287" r:id="rId16"/>
    <p:sldId id="288" r:id="rId17"/>
    <p:sldId id="289" r:id="rId18"/>
    <p:sldId id="317" r:id="rId19"/>
    <p:sldId id="308" r:id="rId20"/>
    <p:sldId id="291" r:id="rId21"/>
    <p:sldId id="292" r:id="rId22"/>
    <p:sldId id="290" r:id="rId23"/>
    <p:sldId id="294" r:id="rId24"/>
    <p:sldId id="319" r:id="rId25"/>
    <p:sldId id="320" r:id="rId26"/>
    <p:sldId id="321" r:id="rId27"/>
    <p:sldId id="295" r:id="rId28"/>
    <p:sldId id="323" r:id="rId29"/>
    <p:sldId id="324" r:id="rId30"/>
    <p:sldId id="309" r:id="rId31"/>
    <p:sldId id="325" r:id="rId32"/>
    <p:sldId id="326" r:id="rId33"/>
  </p:sldIdLst>
  <p:sldSz cx="615315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3DBEA7-66DD-4358-9B76-65286A4FE853}" v="89" dt="2025-11-02T17:25:28.20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140" y="68"/>
      </p:cViewPr>
      <p:guideLst>
        <p:guide orient="horz" pos="288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mitry Ilvovsky" userId="f23e1ef0a5520f69" providerId="LiveId" clId="{BA2D3C58-3CA6-435B-99F6-9C4AED2D5997}"/>
    <pc:docChg chg="undo custSel addSld delSld modSld sldOrd">
      <pc:chgData name="Dmitry Ilvovsky" userId="f23e1ef0a5520f69" providerId="LiveId" clId="{BA2D3C58-3CA6-435B-99F6-9C4AED2D5997}" dt="2025-11-02T17:29:03.836" v="1271" actId="478"/>
      <pc:docMkLst>
        <pc:docMk/>
      </pc:docMkLst>
      <pc:sldChg chg="ord">
        <pc:chgData name="Dmitry Ilvovsky" userId="f23e1ef0a5520f69" providerId="LiveId" clId="{BA2D3C58-3CA6-435B-99F6-9C4AED2D5997}" dt="2025-10-15T11:14:08.185" v="897"/>
        <pc:sldMkLst>
          <pc:docMk/>
          <pc:sldMk cId="406571815" sldId="294"/>
        </pc:sldMkLst>
      </pc:sldChg>
      <pc:sldChg chg="modSp mod">
        <pc:chgData name="Dmitry Ilvovsky" userId="f23e1ef0a5520f69" providerId="LiveId" clId="{BA2D3C58-3CA6-435B-99F6-9C4AED2D5997}" dt="2025-10-14T19:14:21.818" v="307" actId="20577"/>
        <pc:sldMkLst>
          <pc:docMk/>
          <pc:sldMk cId="2799172813" sldId="309"/>
        </pc:sldMkLst>
        <pc:spChg chg="mod">
          <ac:chgData name="Dmitry Ilvovsky" userId="f23e1ef0a5520f69" providerId="LiveId" clId="{BA2D3C58-3CA6-435B-99F6-9C4AED2D5997}" dt="2025-10-14T19:14:21.818" v="307" actId="20577"/>
          <ac:spMkLst>
            <pc:docMk/>
            <pc:sldMk cId="2799172813" sldId="309"/>
            <ac:spMk id="2" creationId="{3394426D-3010-8D33-509C-391AB7891A28}"/>
          </ac:spMkLst>
        </pc:spChg>
      </pc:sldChg>
      <pc:sldChg chg="addSp delSp modSp add mod">
        <pc:chgData name="Dmitry Ilvovsky" userId="f23e1ef0a5520f69" providerId="LiveId" clId="{BA2D3C58-3CA6-435B-99F6-9C4AED2D5997}" dt="2025-10-14T19:10:34.685" v="258" actId="20577"/>
        <pc:sldMkLst>
          <pc:docMk/>
          <pc:sldMk cId="3924535056" sldId="310"/>
        </pc:sldMkLst>
        <pc:spChg chg="mod">
          <ac:chgData name="Dmitry Ilvovsky" userId="f23e1ef0a5520f69" providerId="LiveId" clId="{BA2D3C58-3CA6-435B-99F6-9C4AED2D5997}" dt="2025-10-14T18:47:12.117" v="38" actId="120"/>
          <ac:spMkLst>
            <pc:docMk/>
            <pc:sldMk cId="3924535056" sldId="310"/>
            <ac:spMk id="2" creationId="{A5D7B4C7-4597-3CBF-0AA4-11E3ADB58ADD}"/>
          </ac:spMkLst>
        </pc:spChg>
        <pc:spChg chg="add mod">
          <ac:chgData name="Dmitry Ilvovsky" userId="f23e1ef0a5520f69" providerId="LiveId" clId="{BA2D3C58-3CA6-435B-99F6-9C4AED2D5997}" dt="2025-10-14T19:10:34.685" v="258" actId="20577"/>
          <ac:spMkLst>
            <pc:docMk/>
            <pc:sldMk cId="3924535056" sldId="310"/>
            <ac:spMk id="3" creationId="{D939A364-5315-52C1-EC86-FDC2DE8C670C}"/>
          </ac:spMkLst>
        </pc:spChg>
      </pc:sldChg>
      <pc:sldChg chg="modSp add mod">
        <pc:chgData name="Dmitry Ilvovsky" userId="f23e1ef0a5520f69" providerId="LiveId" clId="{BA2D3C58-3CA6-435B-99F6-9C4AED2D5997}" dt="2025-10-14T19:10:26.994" v="254" actId="6549"/>
        <pc:sldMkLst>
          <pc:docMk/>
          <pc:sldMk cId="30337235" sldId="312"/>
        </pc:sldMkLst>
        <pc:spChg chg="mod">
          <ac:chgData name="Dmitry Ilvovsky" userId="f23e1ef0a5520f69" providerId="LiveId" clId="{BA2D3C58-3CA6-435B-99F6-9C4AED2D5997}" dt="2025-10-14T19:00:46.540" v="121"/>
          <ac:spMkLst>
            <pc:docMk/>
            <pc:sldMk cId="30337235" sldId="312"/>
            <ac:spMk id="2" creationId="{2280A7E3-E5E9-F812-3228-E8F64A5FB5DE}"/>
          </ac:spMkLst>
        </pc:spChg>
        <pc:spChg chg="mod">
          <ac:chgData name="Dmitry Ilvovsky" userId="f23e1ef0a5520f69" providerId="LiveId" clId="{BA2D3C58-3CA6-435B-99F6-9C4AED2D5997}" dt="2025-10-14T19:10:26.994" v="254" actId="6549"/>
          <ac:spMkLst>
            <pc:docMk/>
            <pc:sldMk cId="30337235" sldId="312"/>
            <ac:spMk id="3" creationId="{DAB974CA-B3DB-8DA5-9D74-D7829C49DBAD}"/>
          </ac:spMkLst>
        </pc:spChg>
      </pc:sldChg>
      <pc:sldChg chg="addSp delSp modSp add mod setBg delDesignElem">
        <pc:chgData name="Dmitry Ilvovsky" userId="f23e1ef0a5520f69" providerId="LiveId" clId="{BA2D3C58-3CA6-435B-99F6-9C4AED2D5997}" dt="2025-10-14T19:10:49.513" v="261" actId="26606"/>
        <pc:sldMkLst>
          <pc:docMk/>
          <pc:sldMk cId="2132426023" sldId="313"/>
        </pc:sldMkLst>
        <pc:spChg chg="add mod">
          <ac:chgData name="Dmitry Ilvovsky" userId="f23e1ef0a5520f69" providerId="LiveId" clId="{BA2D3C58-3CA6-435B-99F6-9C4AED2D5997}" dt="2025-10-14T19:10:49.513" v="261" actId="26606"/>
          <ac:spMkLst>
            <pc:docMk/>
            <pc:sldMk cId="2132426023" sldId="313"/>
            <ac:spMk id="2" creationId="{EC7C169A-D49D-FF8A-931F-77C80C4E51CC}"/>
          </ac:spMkLst>
        </pc:spChg>
        <pc:spChg chg="add">
          <ac:chgData name="Dmitry Ilvovsky" userId="f23e1ef0a5520f69" providerId="LiveId" clId="{BA2D3C58-3CA6-435B-99F6-9C4AED2D5997}" dt="2025-10-14T19:10:49.513" v="261" actId="26606"/>
          <ac:spMkLst>
            <pc:docMk/>
            <pc:sldMk cId="2132426023" sldId="313"/>
            <ac:spMk id="11" creationId="{A4AC5506-6312-4701-8D3C-40187889A947}"/>
          </ac:spMkLst>
        </pc:spChg>
        <pc:picChg chg="mod ord">
          <ac:chgData name="Dmitry Ilvovsky" userId="f23e1ef0a5520f69" providerId="LiveId" clId="{BA2D3C58-3CA6-435B-99F6-9C4AED2D5997}" dt="2025-10-14T19:10:49.513" v="261" actId="26606"/>
          <ac:picMkLst>
            <pc:docMk/>
            <pc:sldMk cId="2132426023" sldId="313"/>
            <ac:picMk id="6" creationId="{A2ABCA84-D5FA-3BC7-9712-2010C77B847C}"/>
          </ac:picMkLst>
        </pc:picChg>
      </pc:sldChg>
      <pc:sldChg chg="addSp delSp modSp add mod setBg">
        <pc:chgData name="Dmitry Ilvovsky" userId="f23e1ef0a5520f69" providerId="LiveId" clId="{BA2D3C58-3CA6-435B-99F6-9C4AED2D5997}" dt="2025-10-14T19:10:44.389" v="260" actId="26606"/>
        <pc:sldMkLst>
          <pc:docMk/>
          <pc:sldMk cId="730817754" sldId="314"/>
        </pc:sldMkLst>
        <pc:spChg chg="add mod">
          <ac:chgData name="Dmitry Ilvovsky" userId="f23e1ef0a5520f69" providerId="LiveId" clId="{BA2D3C58-3CA6-435B-99F6-9C4AED2D5997}" dt="2025-10-14T19:10:44.389" v="260" actId="26606"/>
          <ac:spMkLst>
            <pc:docMk/>
            <pc:sldMk cId="730817754" sldId="314"/>
            <ac:spMk id="3" creationId="{14C77575-2F4B-B03F-9B1A-C2125B67BF8A}"/>
          </ac:spMkLst>
        </pc:spChg>
        <pc:spChg chg="add">
          <ac:chgData name="Dmitry Ilvovsky" userId="f23e1ef0a5520f69" providerId="LiveId" clId="{BA2D3C58-3CA6-435B-99F6-9C4AED2D5997}" dt="2025-10-14T19:10:44.389" v="260" actId="26606"/>
          <ac:spMkLst>
            <pc:docMk/>
            <pc:sldMk cId="730817754" sldId="314"/>
            <ac:spMk id="8" creationId="{A4AC5506-6312-4701-8D3C-40187889A947}"/>
          </ac:spMkLst>
        </pc:spChg>
        <pc:picChg chg="add mod ord">
          <ac:chgData name="Dmitry Ilvovsky" userId="f23e1ef0a5520f69" providerId="LiveId" clId="{BA2D3C58-3CA6-435B-99F6-9C4AED2D5997}" dt="2025-10-14T19:10:44.389" v="260" actId="26606"/>
          <ac:picMkLst>
            <pc:docMk/>
            <pc:sldMk cId="730817754" sldId="314"/>
            <ac:picMk id="2" creationId="{C193A3B5-DBFF-52A0-A262-E026FC1E438B}"/>
          </ac:picMkLst>
        </pc:picChg>
      </pc:sldChg>
      <pc:sldChg chg="modSp add mod">
        <pc:chgData name="Dmitry Ilvovsky" userId="f23e1ef0a5520f69" providerId="LiveId" clId="{BA2D3C58-3CA6-435B-99F6-9C4AED2D5997}" dt="2025-10-14T19:10:10.667" v="249" actId="20577"/>
        <pc:sldMkLst>
          <pc:docMk/>
          <pc:sldMk cId="948438397" sldId="315"/>
        </pc:sldMkLst>
        <pc:spChg chg="mod">
          <ac:chgData name="Dmitry Ilvovsky" userId="f23e1ef0a5520f69" providerId="LiveId" clId="{BA2D3C58-3CA6-435B-99F6-9C4AED2D5997}" dt="2025-10-14T19:07:30.414" v="222" actId="20577"/>
          <ac:spMkLst>
            <pc:docMk/>
            <pc:sldMk cId="948438397" sldId="315"/>
            <ac:spMk id="2" creationId="{CBA184E6-6694-6405-2FA6-FBFE5F7B14DB}"/>
          </ac:spMkLst>
        </pc:spChg>
        <pc:spChg chg="mod">
          <ac:chgData name="Dmitry Ilvovsky" userId="f23e1ef0a5520f69" providerId="LiveId" clId="{BA2D3C58-3CA6-435B-99F6-9C4AED2D5997}" dt="2025-10-14T19:10:10.667" v="249" actId="20577"/>
          <ac:spMkLst>
            <pc:docMk/>
            <pc:sldMk cId="948438397" sldId="315"/>
            <ac:spMk id="3" creationId="{B36B4BF2-4881-69F1-B988-3B4A5C44AD1E}"/>
          </ac:spMkLst>
        </pc:spChg>
      </pc:sldChg>
      <pc:sldChg chg="addSp delSp modSp add mod setBg">
        <pc:chgData name="Dmitry Ilvovsky" userId="f23e1ef0a5520f69" providerId="LiveId" clId="{BA2D3C58-3CA6-435B-99F6-9C4AED2D5997}" dt="2025-10-14T19:09:51.076" v="245" actId="26606"/>
        <pc:sldMkLst>
          <pc:docMk/>
          <pc:sldMk cId="1081462333" sldId="316"/>
        </pc:sldMkLst>
        <pc:spChg chg="mod">
          <ac:chgData name="Dmitry Ilvovsky" userId="f23e1ef0a5520f69" providerId="LiveId" clId="{BA2D3C58-3CA6-435B-99F6-9C4AED2D5997}" dt="2025-10-14T19:09:51.076" v="245" actId="26606"/>
          <ac:spMkLst>
            <pc:docMk/>
            <pc:sldMk cId="1081462333" sldId="316"/>
            <ac:spMk id="2" creationId="{AD865558-79A5-F17F-095D-C96A7FF5F0FB}"/>
          </ac:spMkLst>
        </pc:spChg>
        <pc:spChg chg="add">
          <ac:chgData name="Dmitry Ilvovsky" userId="f23e1ef0a5520f69" providerId="LiveId" clId="{BA2D3C58-3CA6-435B-99F6-9C4AED2D5997}" dt="2025-10-14T19:09:51.076" v="245" actId="26606"/>
          <ac:spMkLst>
            <pc:docMk/>
            <pc:sldMk cId="1081462333" sldId="316"/>
            <ac:spMk id="10" creationId="{D4771268-CB57-404A-9271-370EB28F6090}"/>
          </ac:spMkLst>
        </pc:spChg>
        <pc:picChg chg="add mod">
          <ac:chgData name="Dmitry Ilvovsky" userId="f23e1ef0a5520f69" providerId="LiveId" clId="{BA2D3C58-3CA6-435B-99F6-9C4AED2D5997}" dt="2025-10-14T19:09:51.076" v="245" actId="26606"/>
          <ac:picMkLst>
            <pc:docMk/>
            <pc:sldMk cId="1081462333" sldId="316"/>
            <ac:picMk id="5" creationId="{ED043E55-C82A-90F7-1AFD-5C346B6BAB93}"/>
          </ac:picMkLst>
        </pc:picChg>
      </pc:sldChg>
      <pc:sldChg chg="addSp modSp add mod">
        <pc:chgData name="Dmitry Ilvovsky" userId="f23e1ef0a5520f69" providerId="LiveId" clId="{BA2D3C58-3CA6-435B-99F6-9C4AED2D5997}" dt="2025-10-14T19:29:26.132" v="384" actId="20577"/>
        <pc:sldMkLst>
          <pc:docMk/>
          <pc:sldMk cId="851119586" sldId="317"/>
        </pc:sldMkLst>
        <pc:spChg chg="mod">
          <ac:chgData name="Dmitry Ilvovsky" userId="f23e1ef0a5520f69" providerId="LiveId" clId="{BA2D3C58-3CA6-435B-99F6-9C4AED2D5997}" dt="2025-10-14T19:29:26.132" v="384" actId="20577"/>
          <ac:spMkLst>
            <pc:docMk/>
            <pc:sldMk cId="851119586" sldId="317"/>
            <ac:spMk id="2" creationId="{0A92EC34-8D63-8A2A-1C7D-FE18FEF812BE}"/>
          </ac:spMkLst>
        </pc:spChg>
        <pc:spChg chg="mod">
          <ac:chgData name="Dmitry Ilvovsky" userId="f23e1ef0a5520f69" providerId="LiveId" clId="{BA2D3C58-3CA6-435B-99F6-9C4AED2D5997}" dt="2025-10-14T19:29:10.380" v="362" actId="20577"/>
          <ac:spMkLst>
            <pc:docMk/>
            <pc:sldMk cId="851119586" sldId="317"/>
            <ac:spMk id="3" creationId="{BD1AC9C1-5BC2-C3AA-B691-9E99684BD5A9}"/>
          </ac:spMkLst>
        </pc:spChg>
      </pc:sldChg>
      <pc:sldChg chg="addSp modSp add mod ord">
        <pc:chgData name="Dmitry Ilvovsky" userId="f23e1ef0a5520f69" providerId="LiveId" clId="{BA2D3C58-3CA6-435B-99F6-9C4AED2D5997}" dt="2025-10-14T22:18:26.955" v="543"/>
        <pc:sldMkLst>
          <pc:docMk/>
          <pc:sldMk cId="369028603" sldId="318"/>
        </pc:sldMkLst>
        <pc:spChg chg="mod">
          <ac:chgData name="Dmitry Ilvovsky" userId="f23e1ef0a5520f69" providerId="LiveId" clId="{BA2D3C58-3CA6-435B-99F6-9C4AED2D5997}" dt="2025-10-14T22:08:16.944" v="437" actId="27636"/>
          <ac:spMkLst>
            <pc:docMk/>
            <pc:sldMk cId="369028603" sldId="318"/>
            <ac:spMk id="2" creationId="{548B5E57-B056-44F3-A0A9-87A2DE727364}"/>
          </ac:spMkLst>
        </pc:spChg>
        <pc:spChg chg="mod">
          <ac:chgData name="Dmitry Ilvovsky" userId="f23e1ef0a5520f69" providerId="LiveId" clId="{BA2D3C58-3CA6-435B-99F6-9C4AED2D5997}" dt="2025-10-14T22:18:06.549" v="541" actId="1036"/>
          <ac:spMkLst>
            <pc:docMk/>
            <pc:sldMk cId="369028603" sldId="318"/>
            <ac:spMk id="3" creationId="{82569863-3ADA-4169-18AD-1285FA8AF975}"/>
          </ac:spMkLst>
        </pc:spChg>
      </pc:sldChg>
      <pc:sldChg chg="addSp delSp modSp add mod">
        <pc:chgData name="Dmitry Ilvovsky" userId="f23e1ef0a5520f69" providerId="LiveId" clId="{BA2D3C58-3CA6-435B-99F6-9C4AED2D5997}" dt="2025-10-15T10:53:46.296" v="552" actId="22"/>
        <pc:sldMkLst>
          <pc:docMk/>
          <pc:sldMk cId="4203474984" sldId="319"/>
        </pc:sldMkLst>
        <pc:picChg chg="add mod">
          <ac:chgData name="Dmitry Ilvovsky" userId="f23e1ef0a5520f69" providerId="LiveId" clId="{BA2D3C58-3CA6-435B-99F6-9C4AED2D5997}" dt="2025-10-15T10:53:33.804" v="548" actId="1076"/>
          <ac:picMkLst>
            <pc:docMk/>
            <pc:sldMk cId="4203474984" sldId="319"/>
            <ac:picMk id="4" creationId="{D0AEBEB3-02AC-778C-5BD2-0A9B341D4F0F}"/>
          </ac:picMkLst>
        </pc:picChg>
      </pc:sldChg>
      <pc:sldChg chg="addSp delSp modSp add mod setBg">
        <pc:chgData name="Dmitry Ilvovsky" userId="f23e1ef0a5520f69" providerId="LiveId" clId="{BA2D3C58-3CA6-435B-99F6-9C4AED2D5997}" dt="2025-10-15T10:59:29.796" v="576" actId="1076"/>
        <pc:sldMkLst>
          <pc:docMk/>
          <pc:sldMk cId="1666008241" sldId="320"/>
        </pc:sldMkLst>
        <pc:picChg chg="add mod ord">
          <ac:chgData name="Dmitry Ilvovsky" userId="f23e1ef0a5520f69" providerId="LiveId" clId="{BA2D3C58-3CA6-435B-99F6-9C4AED2D5997}" dt="2025-10-15T10:59:27.049" v="575" actId="1076"/>
          <ac:picMkLst>
            <pc:docMk/>
            <pc:sldMk cId="1666008241" sldId="320"/>
            <ac:picMk id="6" creationId="{C06FA5D8-2264-26F8-6AB9-3E835FC953F5}"/>
          </ac:picMkLst>
        </pc:picChg>
        <pc:picChg chg="add mod">
          <ac:chgData name="Dmitry Ilvovsky" userId="f23e1ef0a5520f69" providerId="LiveId" clId="{BA2D3C58-3CA6-435B-99F6-9C4AED2D5997}" dt="2025-10-15T10:59:29.796" v="576" actId="1076"/>
          <ac:picMkLst>
            <pc:docMk/>
            <pc:sldMk cId="1666008241" sldId="320"/>
            <ac:picMk id="8" creationId="{10BD637B-730E-E420-282A-CF99639CD8AA}"/>
          </ac:picMkLst>
        </pc:picChg>
      </pc:sldChg>
      <pc:sldChg chg="addSp modSp add mod ord">
        <pc:chgData name="Dmitry Ilvovsky" userId="f23e1ef0a5520f69" providerId="LiveId" clId="{BA2D3C58-3CA6-435B-99F6-9C4AED2D5997}" dt="2025-10-15T11:14:16.034" v="899"/>
        <pc:sldMkLst>
          <pc:docMk/>
          <pc:sldMk cId="2573899927" sldId="321"/>
        </pc:sldMkLst>
        <pc:spChg chg="mod">
          <ac:chgData name="Dmitry Ilvovsky" userId="f23e1ef0a5520f69" providerId="LiveId" clId="{BA2D3C58-3CA6-435B-99F6-9C4AED2D5997}" dt="2025-10-15T11:03:25.594" v="617" actId="404"/>
          <ac:spMkLst>
            <pc:docMk/>
            <pc:sldMk cId="2573899927" sldId="321"/>
            <ac:spMk id="2" creationId="{5D295CB4-BDC8-6980-7BD0-E5B8023D9FAF}"/>
          </ac:spMkLst>
        </pc:spChg>
        <pc:spChg chg="add mod">
          <ac:chgData name="Dmitry Ilvovsky" userId="f23e1ef0a5520f69" providerId="LiveId" clId="{BA2D3C58-3CA6-435B-99F6-9C4AED2D5997}" dt="2025-10-15T11:13:16.948" v="893" actId="113"/>
          <ac:spMkLst>
            <pc:docMk/>
            <pc:sldMk cId="2573899927" sldId="321"/>
            <ac:spMk id="4" creationId="{53F6541B-9FF8-4674-EF1B-D4A87309F636}"/>
          </ac:spMkLst>
        </pc:spChg>
      </pc:sldChg>
      <pc:sldChg chg="addSp modSp add mod">
        <pc:chgData name="Dmitry Ilvovsky" userId="f23e1ef0a5520f69" providerId="LiveId" clId="{BA2D3C58-3CA6-435B-99F6-9C4AED2D5997}" dt="2025-11-02T17:12:06.519" v="987" actId="6549"/>
        <pc:sldMkLst>
          <pc:docMk/>
          <pc:sldMk cId="429632435" sldId="322"/>
        </pc:sldMkLst>
        <pc:spChg chg="mod">
          <ac:chgData name="Dmitry Ilvovsky" userId="f23e1ef0a5520f69" providerId="LiveId" clId="{BA2D3C58-3CA6-435B-99F6-9C4AED2D5997}" dt="2025-11-02T17:08:35.003" v="934" actId="20577"/>
          <ac:spMkLst>
            <pc:docMk/>
            <pc:sldMk cId="429632435" sldId="322"/>
            <ac:spMk id="2" creationId="{AC18260F-8619-92C0-CA05-43CC70345704}"/>
          </ac:spMkLst>
        </pc:spChg>
        <pc:spChg chg="mod">
          <ac:chgData name="Dmitry Ilvovsky" userId="f23e1ef0a5520f69" providerId="LiveId" clId="{BA2D3C58-3CA6-435B-99F6-9C4AED2D5997}" dt="2025-11-02T17:12:06.519" v="987" actId="6549"/>
          <ac:spMkLst>
            <pc:docMk/>
            <pc:sldMk cId="429632435" sldId="322"/>
            <ac:spMk id="3" creationId="{2ACF8761-5673-321A-63B8-14EB094C4D6C}"/>
          </ac:spMkLst>
        </pc:spChg>
        <pc:picChg chg="add mod">
          <ac:chgData name="Dmitry Ilvovsky" userId="f23e1ef0a5520f69" providerId="LiveId" clId="{BA2D3C58-3CA6-435B-99F6-9C4AED2D5997}" dt="2025-11-02T17:11:55.019" v="983" actId="14100"/>
          <ac:picMkLst>
            <pc:docMk/>
            <pc:sldMk cId="429632435" sldId="322"/>
            <ac:picMk id="5" creationId="{B161D984-0BCB-A686-696B-DF0489AC7AB7}"/>
          </ac:picMkLst>
        </pc:picChg>
      </pc:sldChg>
      <pc:sldChg chg="modSp add mod">
        <pc:chgData name="Dmitry Ilvovsky" userId="f23e1ef0a5520f69" providerId="LiveId" clId="{BA2D3C58-3CA6-435B-99F6-9C4AED2D5997}" dt="2025-11-02T17:16:04.434" v="1099" actId="403"/>
        <pc:sldMkLst>
          <pc:docMk/>
          <pc:sldMk cId="2501057890" sldId="323"/>
        </pc:sldMkLst>
        <pc:spChg chg="mod">
          <ac:chgData name="Dmitry Ilvovsky" userId="f23e1ef0a5520f69" providerId="LiveId" clId="{BA2D3C58-3CA6-435B-99F6-9C4AED2D5997}" dt="2025-11-02T17:14:03.651" v="1074" actId="20577"/>
          <ac:spMkLst>
            <pc:docMk/>
            <pc:sldMk cId="2501057890" sldId="323"/>
            <ac:spMk id="2" creationId="{41419AF9-872F-7F4D-F070-52E100A99FA3}"/>
          </ac:spMkLst>
        </pc:spChg>
        <pc:spChg chg="mod">
          <ac:chgData name="Dmitry Ilvovsky" userId="f23e1ef0a5520f69" providerId="LiveId" clId="{BA2D3C58-3CA6-435B-99F6-9C4AED2D5997}" dt="2025-11-02T17:16:04.434" v="1099" actId="403"/>
          <ac:spMkLst>
            <pc:docMk/>
            <pc:sldMk cId="2501057890" sldId="323"/>
            <ac:spMk id="4" creationId="{54C1E48F-6298-0C24-219B-999CAA3B4786}"/>
          </ac:spMkLst>
        </pc:spChg>
      </pc:sldChg>
      <pc:sldChg chg="addSp modSp add mod">
        <pc:chgData name="Dmitry Ilvovsky" userId="f23e1ef0a5520f69" providerId="LiveId" clId="{BA2D3C58-3CA6-435B-99F6-9C4AED2D5997}" dt="2025-11-02T17:21:07.664" v="1169" actId="20577"/>
        <pc:sldMkLst>
          <pc:docMk/>
          <pc:sldMk cId="2465833272" sldId="324"/>
        </pc:sldMkLst>
        <pc:spChg chg="mod">
          <ac:chgData name="Dmitry Ilvovsky" userId="f23e1ef0a5520f69" providerId="LiveId" clId="{BA2D3C58-3CA6-435B-99F6-9C4AED2D5997}" dt="2025-11-02T17:17:09.965" v="1129" actId="20577"/>
          <ac:spMkLst>
            <pc:docMk/>
            <pc:sldMk cId="2465833272" sldId="324"/>
            <ac:spMk id="2" creationId="{0D5837D0-603D-D08E-745C-9307183E2DC0}"/>
          </ac:spMkLst>
        </pc:spChg>
        <pc:spChg chg="mod">
          <ac:chgData name="Dmitry Ilvovsky" userId="f23e1ef0a5520f69" providerId="LiveId" clId="{BA2D3C58-3CA6-435B-99F6-9C4AED2D5997}" dt="2025-11-02T17:21:07.664" v="1169" actId="20577"/>
          <ac:spMkLst>
            <pc:docMk/>
            <pc:sldMk cId="2465833272" sldId="324"/>
            <ac:spMk id="4" creationId="{EBBEBEE9-422F-82A6-20D9-C3180A39FA68}"/>
          </ac:spMkLst>
        </pc:spChg>
        <pc:picChg chg="add mod">
          <ac:chgData name="Dmitry Ilvovsky" userId="f23e1ef0a5520f69" providerId="LiveId" clId="{BA2D3C58-3CA6-435B-99F6-9C4AED2D5997}" dt="2025-11-02T17:19:34.866" v="1156" actId="1035"/>
          <ac:picMkLst>
            <pc:docMk/>
            <pc:sldMk cId="2465833272" sldId="324"/>
            <ac:picMk id="5" creationId="{31746BC2-872F-69FC-17B5-188368F179FA}"/>
          </ac:picMkLst>
        </pc:picChg>
      </pc:sldChg>
      <pc:sldChg chg="addSp delSp modSp add mod">
        <pc:chgData name="Dmitry Ilvovsky" userId="f23e1ef0a5520f69" providerId="LiveId" clId="{BA2D3C58-3CA6-435B-99F6-9C4AED2D5997}" dt="2025-11-02T17:26:26.242" v="1245" actId="20577"/>
        <pc:sldMkLst>
          <pc:docMk/>
          <pc:sldMk cId="3738173294" sldId="325"/>
        </pc:sldMkLst>
        <pc:spChg chg="mod">
          <ac:chgData name="Dmitry Ilvovsky" userId="f23e1ef0a5520f69" providerId="LiveId" clId="{BA2D3C58-3CA6-435B-99F6-9C4AED2D5997}" dt="2025-11-02T17:23:27.904" v="1195" actId="20577"/>
          <ac:spMkLst>
            <pc:docMk/>
            <pc:sldMk cId="3738173294" sldId="325"/>
            <ac:spMk id="2" creationId="{E6FE01C3-858B-B9B9-3BC9-0D5D1A0D7179}"/>
          </ac:spMkLst>
        </pc:spChg>
        <pc:spChg chg="mod">
          <ac:chgData name="Dmitry Ilvovsky" userId="f23e1ef0a5520f69" providerId="LiveId" clId="{BA2D3C58-3CA6-435B-99F6-9C4AED2D5997}" dt="2025-11-02T17:26:26.242" v="1245" actId="20577"/>
          <ac:spMkLst>
            <pc:docMk/>
            <pc:sldMk cId="3738173294" sldId="325"/>
            <ac:spMk id="4" creationId="{F4C8A208-6C2A-6FA2-2059-575B0537CB6D}"/>
          </ac:spMkLst>
        </pc:spChg>
        <pc:picChg chg="del">
          <ac:chgData name="Dmitry Ilvovsky" userId="f23e1ef0a5520f69" providerId="LiveId" clId="{BA2D3C58-3CA6-435B-99F6-9C4AED2D5997}" dt="2025-11-02T17:23:40.539" v="1197" actId="478"/>
          <ac:picMkLst>
            <pc:docMk/>
            <pc:sldMk cId="3738173294" sldId="325"/>
            <ac:picMk id="5" creationId="{E9768F4D-207C-AA72-C232-B6F3783EBE3E}"/>
          </ac:picMkLst>
        </pc:picChg>
        <pc:picChg chg="add mod">
          <ac:chgData name="Dmitry Ilvovsky" userId="f23e1ef0a5520f69" providerId="LiveId" clId="{BA2D3C58-3CA6-435B-99F6-9C4AED2D5997}" dt="2025-11-02T17:24:15.472" v="1200" actId="1076"/>
          <ac:picMkLst>
            <pc:docMk/>
            <pc:sldMk cId="3738173294" sldId="325"/>
            <ac:picMk id="6" creationId="{3A3D6016-221A-0CA2-E581-549C1DBCBC09}"/>
          </ac:picMkLst>
        </pc:picChg>
      </pc:sldChg>
      <pc:sldChg chg="addSp delSp modSp add mod">
        <pc:chgData name="Dmitry Ilvovsky" userId="f23e1ef0a5520f69" providerId="LiveId" clId="{BA2D3C58-3CA6-435B-99F6-9C4AED2D5997}" dt="2025-11-02T17:29:03.836" v="1271" actId="478"/>
        <pc:sldMkLst>
          <pc:docMk/>
          <pc:sldMk cId="2199149407" sldId="326"/>
        </pc:sldMkLst>
        <pc:spChg chg="del mod">
          <ac:chgData name="Dmitry Ilvovsky" userId="f23e1ef0a5520f69" providerId="LiveId" clId="{BA2D3C58-3CA6-435B-99F6-9C4AED2D5997}" dt="2025-11-02T17:29:03.836" v="1271" actId="478"/>
          <ac:spMkLst>
            <pc:docMk/>
            <pc:sldMk cId="2199149407" sldId="326"/>
            <ac:spMk id="2" creationId="{BC576FC1-13CF-AAF1-D15E-DCB0C9481D71}"/>
          </ac:spMkLst>
        </pc:spChg>
        <pc:spChg chg="del">
          <ac:chgData name="Dmitry Ilvovsky" userId="f23e1ef0a5520f69" providerId="LiveId" clId="{BA2D3C58-3CA6-435B-99F6-9C4AED2D5997}" dt="2025-11-02T17:28:44.680" v="1247" actId="478"/>
          <ac:spMkLst>
            <pc:docMk/>
            <pc:sldMk cId="2199149407" sldId="326"/>
            <ac:spMk id="4" creationId="{C0465B60-681E-C03C-AC03-7384CF428118}"/>
          </ac:spMkLst>
        </pc:spChg>
        <pc:picChg chg="add">
          <ac:chgData name="Dmitry Ilvovsky" userId="f23e1ef0a5520f69" providerId="LiveId" clId="{BA2D3C58-3CA6-435B-99F6-9C4AED2D5997}" dt="2025-11-02T17:28:47.518" v="1249" actId="22"/>
          <ac:picMkLst>
            <pc:docMk/>
            <pc:sldMk cId="2199149407" sldId="326"/>
            <ac:picMk id="5" creationId="{C389B59F-3BA8-151A-785F-6BD78D0E72CD}"/>
          </ac:picMkLst>
        </pc:picChg>
        <pc:picChg chg="del">
          <ac:chgData name="Dmitry Ilvovsky" userId="f23e1ef0a5520f69" providerId="LiveId" clId="{BA2D3C58-3CA6-435B-99F6-9C4AED2D5997}" dt="2025-11-02T17:28:46.542" v="1248" actId="478"/>
          <ac:picMkLst>
            <pc:docMk/>
            <pc:sldMk cId="2199149407" sldId="326"/>
            <ac:picMk id="6" creationId="{201D91D2-C947-5638-B143-13262789D0C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E6326-EEDE-46C7-A3B2-ADA7A3DC12DB}" type="datetimeFigureOut">
              <a:rPr lang="ru-RU" smtClean="0"/>
              <a:t>02.11.2025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433388"/>
            <a:ext cx="2073275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3FD88-8FD7-482A-B2F6-8C38C0E3D0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35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F2D15-EB1F-774E-94DA-B4D5432B9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44" y="566377"/>
            <a:ext cx="4614863" cy="1204854"/>
          </a:xfrm>
        </p:spPr>
        <p:txBody>
          <a:bodyPr anchor="b"/>
          <a:lstStyle>
            <a:lvl1pPr algn="ctr">
              <a:defRPr sz="302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EF27B2-6A51-EDC1-49FD-D83C055D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144" y="1817695"/>
            <a:ext cx="4614863" cy="835547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703" indent="0" algn="ctr">
              <a:buNone/>
              <a:defRPr sz="1009"/>
            </a:lvl2pPr>
            <a:lvl3pPr marL="461406" indent="0" algn="ctr">
              <a:buNone/>
              <a:defRPr sz="908"/>
            </a:lvl3pPr>
            <a:lvl4pPr marL="692109" indent="0" algn="ctr">
              <a:buNone/>
              <a:defRPr sz="807"/>
            </a:lvl4pPr>
            <a:lvl5pPr marL="922812" indent="0" algn="ctr">
              <a:buNone/>
              <a:defRPr sz="807"/>
            </a:lvl5pPr>
            <a:lvl6pPr marL="1153516" indent="0" algn="ctr">
              <a:buNone/>
              <a:defRPr sz="807"/>
            </a:lvl6pPr>
            <a:lvl7pPr marL="1384219" indent="0" algn="ctr">
              <a:buNone/>
              <a:defRPr sz="807"/>
            </a:lvl7pPr>
            <a:lvl8pPr marL="1614922" indent="0" algn="ctr">
              <a:buNone/>
              <a:defRPr sz="807"/>
            </a:lvl8pPr>
            <a:lvl9pPr marL="1845625" indent="0" algn="ctr">
              <a:buNone/>
              <a:defRPr sz="807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29049D-4445-2394-64F2-151A126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1A25EE-059A-4E72-A7F7-F817AFCE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D9EAEC-B98C-F43A-F140-308BC3A9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5E668-744E-C32A-7F85-955C26F6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C69509-BC53-0D20-F52D-003C184A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E09460-2CA8-188B-45D5-7F98D09D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326C7-9833-F5DD-FE18-A966AAB0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615DD4-E4FA-3D3D-993F-2F251201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75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7FFDB5-522E-5589-E5AD-C8D9DA06B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403348" y="184253"/>
            <a:ext cx="1326773" cy="293282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D4314C-DE70-3FFB-0B5E-CF363406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29" y="184253"/>
            <a:ext cx="3903405" cy="293282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9CBB1-75BA-4E73-3760-AD088852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21D940-FA61-72F6-BE0E-E4680C70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3FDA9-0134-D3F6-ED1A-56CEB506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40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125EB-E147-F57D-E11B-64105D7A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277E3-3112-6B6C-0B25-2ED48873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B064E2-739B-7FC0-B94C-17B62376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8C7558-7C1C-D1D3-F179-B349B497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98A115-5023-8F80-9099-7606AD48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7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4078C-28CE-3F48-98EB-D4877EE8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862785"/>
            <a:ext cx="5307092" cy="1439576"/>
          </a:xfrm>
        </p:spPr>
        <p:txBody>
          <a:bodyPr anchor="b"/>
          <a:lstStyle>
            <a:lvl1pPr>
              <a:defRPr sz="302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D0B154-73A6-BFCF-85C6-C79E5294E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824" y="2315979"/>
            <a:ext cx="5307092" cy="757039"/>
          </a:xfrm>
        </p:spPr>
        <p:txBody>
          <a:bodyPr/>
          <a:lstStyle>
            <a:lvl1pPr marL="0" indent="0">
              <a:buNone/>
              <a:defRPr sz="1211">
                <a:solidFill>
                  <a:schemeClr val="tx1">
                    <a:tint val="75000"/>
                  </a:schemeClr>
                </a:solidFill>
              </a:defRPr>
            </a:lvl1pPr>
            <a:lvl2pPr marL="230703" indent="0">
              <a:buNone/>
              <a:defRPr sz="1009">
                <a:solidFill>
                  <a:schemeClr val="tx1">
                    <a:tint val="75000"/>
                  </a:schemeClr>
                </a:solidFill>
              </a:defRPr>
            </a:lvl2pPr>
            <a:lvl3pPr marL="461406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3pPr>
            <a:lvl4pPr marL="692109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4pPr>
            <a:lvl5pPr marL="92281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5pPr>
            <a:lvl6pPr marL="1153516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6pPr>
            <a:lvl7pPr marL="1384219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7pPr>
            <a:lvl8pPr marL="161492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8pPr>
            <a:lvl9pPr marL="1845625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F16E7-CC85-EC30-18B2-E02F7035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AA657-A50C-47DE-2773-A3C0E26A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58B8-3B80-6645-DD45-E11A90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4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B651A-1A24-C555-388F-56033A6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8F36A4-4346-6DB5-CF42-2DA68EF9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29" y="921265"/>
            <a:ext cx="2615089" cy="21958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9ABA78-4FC3-7BFE-78D8-155307511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5032" y="921265"/>
            <a:ext cx="2615089" cy="21958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759AE-1E14-DFA5-662D-7B267767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F6E371-68A4-7663-DF6B-C85B2D1B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9A9B39-16FB-10BE-EE07-DAF25173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1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B8C5-23CA-0AA7-CFB3-EE0B94C5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0" y="184253"/>
            <a:ext cx="5307092" cy="66891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33BCD-FE65-CB50-BCED-5EB2E90D7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31" y="848365"/>
            <a:ext cx="2603071" cy="41577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703" indent="0">
              <a:buNone/>
              <a:defRPr sz="1009" b="1"/>
            </a:lvl2pPr>
            <a:lvl3pPr marL="461406" indent="0">
              <a:buNone/>
              <a:defRPr sz="908" b="1"/>
            </a:lvl3pPr>
            <a:lvl4pPr marL="692109" indent="0">
              <a:buNone/>
              <a:defRPr sz="807" b="1"/>
            </a:lvl4pPr>
            <a:lvl5pPr marL="922812" indent="0">
              <a:buNone/>
              <a:defRPr sz="807" b="1"/>
            </a:lvl5pPr>
            <a:lvl6pPr marL="1153516" indent="0">
              <a:buNone/>
              <a:defRPr sz="807" b="1"/>
            </a:lvl6pPr>
            <a:lvl7pPr marL="1384219" indent="0">
              <a:buNone/>
              <a:defRPr sz="807" b="1"/>
            </a:lvl7pPr>
            <a:lvl8pPr marL="1614922" indent="0">
              <a:buNone/>
              <a:defRPr sz="807" b="1"/>
            </a:lvl8pPr>
            <a:lvl9pPr marL="1845625" indent="0">
              <a:buNone/>
              <a:defRPr sz="80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D1EEA0-0CE5-28BB-1DC4-CCF316BC3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831" y="1264135"/>
            <a:ext cx="2603071" cy="18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ACE799-D486-B5FB-8543-BD190C206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15032" y="848365"/>
            <a:ext cx="2615890" cy="41577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703" indent="0">
              <a:buNone/>
              <a:defRPr sz="1009" b="1"/>
            </a:lvl2pPr>
            <a:lvl3pPr marL="461406" indent="0">
              <a:buNone/>
              <a:defRPr sz="908" b="1"/>
            </a:lvl3pPr>
            <a:lvl4pPr marL="692109" indent="0">
              <a:buNone/>
              <a:defRPr sz="807" b="1"/>
            </a:lvl4pPr>
            <a:lvl5pPr marL="922812" indent="0">
              <a:buNone/>
              <a:defRPr sz="807" b="1"/>
            </a:lvl5pPr>
            <a:lvl6pPr marL="1153516" indent="0">
              <a:buNone/>
              <a:defRPr sz="807" b="1"/>
            </a:lvl6pPr>
            <a:lvl7pPr marL="1384219" indent="0">
              <a:buNone/>
              <a:defRPr sz="807" b="1"/>
            </a:lvl7pPr>
            <a:lvl8pPr marL="1614922" indent="0">
              <a:buNone/>
              <a:defRPr sz="807" b="1"/>
            </a:lvl8pPr>
            <a:lvl9pPr marL="1845625" indent="0">
              <a:buNone/>
              <a:defRPr sz="80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D95692-6A94-3E93-B74F-87627B87F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15032" y="1264135"/>
            <a:ext cx="2615890" cy="18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ACA63A-B1A1-4AC3-4A61-0EA94846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CE9943-5F23-3E2A-A9E1-543AEAD0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2139AE-11FB-CB6B-EA0F-4965ED4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2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30197-5657-0844-AB0C-04E1BA68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5A7009-B230-4C09-1629-56968E25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006B90-5016-3397-E95C-688BC6B0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ED664B-C34F-F7FF-437E-C659EE94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6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D55DE5-C027-83D8-D53F-BB3159C4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1949A4-DF31-BD23-9DBE-1AA4D349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C6F396-E451-3FFE-EBFA-BEA68516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5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6831C-9F96-2857-2A8C-5DD35C6D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1" y="230717"/>
            <a:ext cx="1984551" cy="807508"/>
          </a:xfrm>
        </p:spPr>
        <p:txBody>
          <a:bodyPr anchor="b"/>
          <a:lstStyle>
            <a:lvl1pPr>
              <a:defRPr sz="161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B82F6-D45A-D91D-C6D4-71879968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90" y="498284"/>
            <a:ext cx="3115032" cy="2459376"/>
          </a:xfrm>
        </p:spPr>
        <p:txBody>
          <a:bodyPr/>
          <a:lstStyle>
            <a:lvl1pPr>
              <a:defRPr sz="1615"/>
            </a:lvl1pPr>
            <a:lvl2pPr>
              <a:defRPr sz="1413"/>
            </a:lvl2pPr>
            <a:lvl3pPr>
              <a:defRPr sz="1211"/>
            </a:lvl3pPr>
            <a:lvl4pPr>
              <a:defRPr sz="1009"/>
            </a:lvl4pPr>
            <a:lvl5pPr>
              <a:defRPr sz="1009"/>
            </a:lvl5pPr>
            <a:lvl6pPr>
              <a:defRPr sz="1009"/>
            </a:lvl6pPr>
            <a:lvl7pPr>
              <a:defRPr sz="1009"/>
            </a:lvl7pPr>
            <a:lvl8pPr>
              <a:defRPr sz="1009"/>
            </a:lvl8pPr>
            <a:lvl9pPr>
              <a:defRPr sz="100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FAF1D2-0448-7C99-8954-1C6A39166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31" y="1038225"/>
            <a:ext cx="1984551" cy="1923440"/>
          </a:xfrm>
        </p:spPr>
        <p:txBody>
          <a:bodyPr/>
          <a:lstStyle>
            <a:lvl1pPr marL="0" indent="0">
              <a:buNone/>
              <a:defRPr sz="807"/>
            </a:lvl1pPr>
            <a:lvl2pPr marL="230703" indent="0">
              <a:buNone/>
              <a:defRPr sz="706"/>
            </a:lvl2pPr>
            <a:lvl3pPr marL="461406" indent="0">
              <a:buNone/>
              <a:defRPr sz="606"/>
            </a:lvl3pPr>
            <a:lvl4pPr marL="692109" indent="0">
              <a:buNone/>
              <a:defRPr sz="505"/>
            </a:lvl4pPr>
            <a:lvl5pPr marL="922812" indent="0">
              <a:buNone/>
              <a:defRPr sz="505"/>
            </a:lvl5pPr>
            <a:lvl6pPr marL="1153516" indent="0">
              <a:buNone/>
              <a:defRPr sz="505"/>
            </a:lvl6pPr>
            <a:lvl7pPr marL="1384219" indent="0">
              <a:buNone/>
              <a:defRPr sz="505"/>
            </a:lvl7pPr>
            <a:lvl8pPr marL="1614922" indent="0">
              <a:buNone/>
              <a:defRPr sz="505"/>
            </a:lvl8pPr>
            <a:lvl9pPr marL="1845625" indent="0">
              <a:buNone/>
              <a:defRPr sz="50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7BF3C9-A957-9057-CF3B-43AA3320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5E783D-4093-1006-039F-F0D5C000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AD3FEF-146F-4417-E134-1ADA008C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0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E4CC0-B8CC-431F-FCC2-51DC5872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1" y="230717"/>
            <a:ext cx="1984551" cy="807508"/>
          </a:xfrm>
        </p:spPr>
        <p:txBody>
          <a:bodyPr anchor="b"/>
          <a:lstStyle>
            <a:lvl1pPr>
              <a:defRPr sz="161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9BD6EC-C5FB-38A9-E565-8632E35DD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615890" y="498284"/>
            <a:ext cx="3115032" cy="2459376"/>
          </a:xfrm>
        </p:spPr>
        <p:txBody>
          <a:bodyPr/>
          <a:lstStyle>
            <a:lvl1pPr marL="0" indent="0">
              <a:buNone/>
              <a:defRPr sz="1615"/>
            </a:lvl1pPr>
            <a:lvl2pPr marL="230703" indent="0">
              <a:buNone/>
              <a:defRPr sz="1413"/>
            </a:lvl2pPr>
            <a:lvl3pPr marL="461406" indent="0">
              <a:buNone/>
              <a:defRPr sz="1211"/>
            </a:lvl3pPr>
            <a:lvl4pPr marL="692109" indent="0">
              <a:buNone/>
              <a:defRPr sz="1009"/>
            </a:lvl4pPr>
            <a:lvl5pPr marL="922812" indent="0">
              <a:buNone/>
              <a:defRPr sz="1009"/>
            </a:lvl5pPr>
            <a:lvl6pPr marL="1153516" indent="0">
              <a:buNone/>
              <a:defRPr sz="1009"/>
            </a:lvl6pPr>
            <a:lvl7pPr marL="1384219" indent="0">
              <a:buNone/>
              <a:defRPr sz="1009"/>
            </a:lvl7pPr>
            <a:lvl8pPr marL="1614922" indent="0">
              <a:buNone/>
              <a:defRPr sz="1009"/>
            </a:lvl8pPr>
            <a:lvl9pPr marL="1845625" indent="0">
              <a:buNone/>
              <a:defRPr sz="1009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FADFF7-CDDA-840F-D563-B817CE118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31" y="1038225"/>
            <a:ext cx="1984551" cy="1923440"/>
          </a:xfrm>
        </p:spPr>
        <p:txBody>
          <a:bodyPr/>
          <a:lstStyle>
            <a:lvl1pPr marL="0" indent="0">
              <a:buNone/>
              <a:defRPr sz="807"/>
            </a:lvl1pPr>
            <a:lvl2pPr marL="230703" indent="0">
              <a:buNone/>
              <a:defRPr sz="706"/>
            </a:lvl2pPr>
            <a:lvl3pPr marL="461406" indent="0">
              <a:buNone/>
              <a:defRPr sz="606"/>
            </a:lvl3pPr>
            <a:lvl4pPr marL="692109" indent="0">
              <a:buNone/>
              <a:defRPr sz="505"/>
            </a:lvl4pPr>
            <a:lvl5pPr marL="922812" indent="0">
              <a:buNone/>
              <a:defRPr sz="505"/>
            </a:lvl5pPr>
            <a:lvl6pPr marL="1153516" indent="0">
              <a:buNone/>
              <a:defRPr sz="505"/>
            </a:lvl6pPr>
            <a:lvl7pPr marL="1384219" indent="0">
              <a:buNone/>
              <a:defRPr sz="505"/>
            </a:lvl7pPr>
            <a:lvl8pPr marL="1614922" indent="0">
              <a:buNone/>
              <a:defRPr sz="505"/>
            </a:lvl8pPr>
            <a:lvl9pPr marL="1845625" indent="0">
              <a:buNone/>
              <a:defRPr sz="50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ED9D61-EF71-5508-D97E-52BD1E31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8D7CC5-90EC-5538-EC88-67B6F1BD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501705-7261-2FD4-D4AB-20BD0673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68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137E4-47BD-9BC0-1088-A211590E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184253"/>
            <a:ext cx="5307092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36C30-719F-5EE3-CCA4-0CD81BFA2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29" y="921265"/>
            <a:ext cx="5307092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FDEC71-4101-F901-90B2-71F40EC1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3029" y="3207603"/>
            <a:ext cx="138445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38D88-1C4C-D221-8F39-F8304BF96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8231" y="3207603"/>
            <a:ext cx="2076688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D9B79D-1F42-552F-7FBA-1CAB448F1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5662" y="3207603"/>
            <a:ext cx="138445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8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461406" rtl="0" eaLnBrk="1" latinLnBrk="0" hangingPunct="1">
        <a:lnSpc>
          <a:spcPct val="90000"/>
        </a:lnSpc>
        <a:spcBef>
          <a:spcPct val="0"/>
        </a:spcBef>
        <a:buNone/>
        <a:defRPr sz="22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52" indent="-115352" algn="l" defTabSz="461406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413" kern="1200">
          <a:solidFill>
            <a:schemeClr val="tx1"/>
          </a:solidFill>
          <a:latin typeface="+mn-lt"/>
          <a:ea typeface="+mn-ea"/>
          <a:cs typeface="+mn-cs"/>
        </a:defRPr>
      </a:lvl1pPr>
      <a:lvl2pPr marL="346055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11" kern="1200">
          <a:solidFill>
            <a:schemeClr val="tx1"/>
          </a:solidFill>
          <a:latin typeface="+mn-lt"/>
          <a:ea typeface="+mn-ea"/>
          <a:cs typeface="+mn-cs"/>
        </a:defRPr>
      </a:lvl2pPr>
      <a:lvl3pPr marL="576758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9" kern="1200">
          <a:solidFill>
            <a:schemeClr val="tx1"/>
          </a:solidFill>
          <a:latin typeface="+mn-lt"/>
          <a:ea typeface="+mn-ea"/>
          <a:cs typeface="+mn-cs"/>
        </a:defRPr>
      </a:lvl3pPr>
      <a:lvl4pPr marL="807461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1038164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268867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499570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730273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960977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703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406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2109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812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3516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4219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4922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5625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A1C1-542C-4BD6-7594-9B1261B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C0DD4-F7F5-B451-DECB-FB06AFA9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9"/>
            <a:ext cx="615315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DF077-028B-A639-4EAD-FB1A9693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A184E6-6694-6405-2FA6-FBFE5F7B1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ROPe</a:t>
            </a:r>
            <a:r>
              <a:rPr lang="en-US" dirty="0"/>
              <a:t>: Rotary Position Embeddings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6B4BF2-4881-69F1-B988-3B4A5C44AD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691376"/>
            <a:ext cx="58674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Relative Position Encoding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encodes positions through rotations in embedding space instead of absolute indices.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Applies a 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rotation matrix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token embeddings based on their position, preserving distance information naturally.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Enables Extrapolation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supports longer sequences beyond training length better than absolute embeddings.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additional learned parameters, easy to implement in attention layers.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 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 Handling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— widely used in modern LLMs (e.g., GPT-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NeoX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LLaMA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ModernBERT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for better long-range reasoning.</a:t>
            </a:r>
          </a:p>
        </p:txBody>
      </p:sp>
    </p:spTree>
    <p:extLst>
      <p:ext uri="{BB962C8B-B14F-4D97-AF65-F5344CB8AC3E}">
        <p14:creationId xmlns:p14="http://schemas.microsoft.com/office/powerpoint/2010/main" val="948438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269319-FFE4-64A1-B0A7-52CF2FEEA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897" y="752475"/>
            <a:ext cx="1682309" cy="1765954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865558-79A5-F17F-095D-C96A7FF5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72" y="992740"/>
            <a:ext cx="1326772" cy="128542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ROPe</a:t>
            </a:r>
            <a: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Rotary Position Embeddings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043E55-C82A-90F7-1AFD-5C346B6B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051" y="335267"/>
            <a:ext cx="3422135" cy="27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DCE94-DB03-3CC5-DB0E-38BC389CD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8B5E57-B056-44F3-A0A9-87A2DE727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84253"/>
            <a:ext cx="5867400" cy="668918"/>
          </a:xfrm>
        </p:spPr>
        <p:txBody>
          <a:bodyPr>
            <a:normAutofit/>
          </a:bodyPr>
          <a:lstStyle/>
          <a:p>
            <a:r>
              <a:rPr lang="en-US" sz="1800" dirty="0" err="1"/>
              <a:t>FlashAttention</a:t>
            </a:r>
            <a:r>
              <a:rPr lang="ru-RU" sz="1800" dirty="0"/>
              <a:t>: </a:t>
            </a:r>
            <a:r>
              <a:rPr lang="en-US" sz="1800" dirty="0"/>
              <a:t>Fast and Memory-Efficient Exact Attention</a:t>
            </a:r>
            <a:endParaRPr lang="ru-RU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2569863-3ADA-4169-18AD-1285FA8AF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729119"/>
            <a:ext cx="5867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 — speed up Transformer attention while preserving exact results (no approximation) and restructure computation to reduce memory traffic, not FLOPs.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Performs attention in blocks (tiles) that fit into fast GPU SRAM.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Avoids storing large intermediate attention matrices.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FlashAttention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omputes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weighted sum on the fly, block by block:</a:t>
            </a:r>
            <a:endParaRPr lang="ru-RU" altLang="ru-RU" sz="1200" dirty="0"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Time: O(</a:t>
            </a:r>
            <a:r>
              <a:rPr lang="en-US" altLang="ru-RU" sz="1200" dirty="0">
                <a:latin typeface="Arial" panose="020B0604020202020204" pitchFamily="34" charset="0"/>
              </a:rPr>
              <a:t>n</a:t>
            </a:r>
            <a:r>
              <a:rPr lang="en-US" altLang="ru-RU" sz="1200" baseline="30000" dirty="0">
                <a:latin typeface="Arial" panose="020B0604020202020204" pitchFamily="34" charset="0"/>
              </a:rPr>
              <a:t>2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</a:t>
            </a:r>
            <a:r>
              <a:rPr kumimoji="0" lang="ru-RU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(same as standard)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Memory: O(n</a:t>
            </a:r>
            <a:r>
              <a:rPr lang="ru-RU" altLang="ru-RU" sz="1200" dirty="0">
                <a:latin typeface="Arial" panose="020B0604020202020204" pitchFamily="34" charset="0"/>
              </a:rPr>
              <a:t>*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d) instead of O(</a:t>
            </a:r>
            <a:r>
              <a:rPr lang="en-US" altLang="ru-RU" sz="1200" dirty="0">
                <a:latin typeface="Arial" panose="020B0604020202020204" pitchFamily="34" charset="0"/>
              </a:rPr>
              <a:t>n</a:t>
            </a:r>
            <a:r>
              <a:rPr lang="en-US" altLang="ru-RU" sz="1200" baseline="30000" dirty="0">
                <a:latin typeface="Arial" panose="020B0604020202020204" pitchFamily="34" charset="0"/>
              </a:rPr>
              <a:t>2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Much lower memory — enables longer sequences and larger batches</a:t>
            </a:r>
            <a:endParaRPr lang="ru-RU" altLang="ru-RU" sz="1200" dirty="0"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2–4× faster than standard attention in practice.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2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C1F82-2F15-0055-A875-6FBB19249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8260F-8619-92C0-CA05-43CC7034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184253"/>
            <a:ext cx="5867400" cy="668918"/>
          </a:xfrm>
        </p:spPr>
        <p:txBody>
          <a:bodyPr>
            <a:normAutofit/>
          </a:bodyPr>
          <a:lstStyle/>
          <a:p>
            <a:r>
              <a:rPr lang="en-US" sz="1800" dirty="0"/>
              <a:t>GQA: Group Query Attention</a:t>
            </a:r>
            <a:endParaRPr lang="ru-RU" sz="18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ACF8761-5673-321A-63B8-14EB094C4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663575"/>
            <a:ext cx="5867400" cy="146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Multi-Head Attention (MHA) has independent query–key–value projections per head.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ru-RU" sz="1100" dirty="0">
                <a:latin typeface="Arial" panose="020B0604020202020204" pitchFamily="34" charset="0"/>
              </a:rPr>
              <a:t>GQA g</a:t>
            </a:r>
            <a:r>
              <a:rPr kumimoji="0" lang="en-US" altLang="ru-RU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roups multiple query heads to share one set of key/value projections. Each group still has its own query matrix but shared K/V matrices.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2–4 times memory reduction in inference and training.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61D984-0BCB-A686-696B-DF0489AC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2077543"/>
            <a:ext cx="3807540" cy="132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2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688BD0-E818-A5D9-5AB3-D30DE5BC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2" y="0"/>
            <a:ext cx="5921445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7069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5548-F2EF-DF2F-1ED5-74F9A8D9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1" y="0"/>
            <a:ext cx="506134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115A17-00B6-B1EA-E68C-AEDDAB6F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3" y="0"/>
            <a:ext cx="4939603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BA427-3286-C020-6A7A-F5AF6B50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DFB232-7C1D-5BD4-F156-1DA94CAA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F2059C-9BCC-8CD6-40D4-429FCC12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4" y="0"/>
            <a:ext cx="5773961" cy="34607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C0575C-81F2-D702-DE81-EE8A1CCD0058}"/>
              </a:ext>
            </a:extLst>
          </p:cNvPr>
          <p:cNvSpPr/>
          <p:nvPr/>
        </p:nvSpPr>
        <p:spPr>
          <a:xfrm>
            <a:off x="2771775" y="358775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5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F2C8-8969-309E-CF23-57432595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92EC34-8D63-8A2A-1C7D-FE18FEF8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dirty="0"/>
              <a:t>Beyond </a:t>
            </a:r>
            <a:r>
              <a:rPr lang="en-US" dirty="0" err="1"/>
              <a:t>XLNet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D1AC9C1-5BC2-C3AA-B691-9E99684BD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414377"/>
            <a:ext cx="58674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ELECTRA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Replaces token masking with replaced-token detection.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Much more sample-efficient than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XLNet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/BERT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UniLM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UniLMv2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Unified framework: autoregressive, autoencoding, and seq2seq pretraining.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Basis for later generative LMs (e.g., mT5, GLM).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ERNIE (Baidu)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Extends permutation + masking with knowledge-enhanced pretraining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GLM (General Language Model)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XLNet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-style autoregression with longer context handling</a:t>
            </a:r>
          </a:p>
          <a:p>
            <a:pPr marL="628650" lvl="1" indent="-1714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Inspired by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XLNet’s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unified autoregressive pretraining but optimized for scalability</a:t>
            </a:r>
          </a:p>
        </p:txBody>
      </p:sp>
    </p:spTree>
    <p:extLst>
      <p:ext uri="{BB962C8B-B14F-4D97-AF65-F5344CB8AC3E}">
        <p14:creationId xmlns:p14="http://schemas.microsoft.com/office/powerpoint/2010/main" val="851119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E0C26-1BA6-5451-2768-855618B6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Генеративные </a:t>
            </a:r>
            <a:r>
              <a:rPr lang="en-US" dirty="0"/>
              <a:t>LLM</a:t>
            </a:r>
            <a:r>
              <a:rPr lang="ru-RU" dirty="0"/>
              <a:t>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166675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78068-A36E-E18D-7D3F-07A608B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ru-RU" dirty="0"/>
              <a:t>и его друзья</a:t>
            </a:r>
          </a:p>
        </p:txBody>
      </p:sp>
    </p:spTree>
    <p:extLst>
      <p:ext uri="{BB962C8B-B14F-4D97-AF65-F5344CB8AC3E}">
        <p14:creationId xmlns:p14="http://schemas.microsoft.com/office/powerpoint/2010/main" val="19069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A1C1-542C-4BD6-7594-9B1261B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C0DD4-F7F5-B451-DECB-FB06AFA9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9"/>
            <a:ext cx="615315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9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5D03B-E30B-638A-C5C8-B0583732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155B1-F31E-5E67-23C6-1B0311D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E482F-B969-FE46-3A94-FACD283A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2"/>
            <a:ext cx="6153150" cy="32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669ED-A8A8-B7E5-097A-3984DF7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DBC0F-7165-AE0D-37A1-C595BBD1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4" y="0"/>
            <a:ext cx="5784982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3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45BF99-4CE1-36E0-DD92-24FBBE6F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85457"/>
            <a:ext cx="5380673" cy="29689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C5B550-95AB-E262-DCF5-22A8E6E0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75"/>
            <a:ext cx="6153150" cy="4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7CCA-D56D-A204-2BB0-EA0B6B3C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AEBEB3-02AC-778C-5BD2-0A9B341D4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0"/>
            <a:ext cx="4415980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7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724BD-BCAC-9ACD-D6DC-58762D45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6FA5D8-2264-26F8-6AB9-3E835FC9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76599" cy="183155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0BD637B-730E-E420-282A-CF99639C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50" y="1709965"/>
            <a:ext cx="3352800" cy="174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00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469A3-1141-20A5-21C0-DCD899EED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295CB4-BDC8-6980-7BD0-E5B8023D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sz="1800" dirty="0"/>
              <a:t>General LLM training pipeline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6541B-9FF8-4674-EF1B-D4A87309F636}"/>
              </a:ext>
            </a:extLst>
          </p:cNvPr>
          <p:cNvSpPr txBox="1"/>
          <p:nvPr/>
        </p:nvSpPr>
        <p:spPr>
          <a:xfrm>
            <a:off x="423029" y="512187"/>
            <a:ext cx="5625346" cy="3023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050" dirty="0"/>
              <a:t>Pretraining -&gt; base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Learn general language representations from massive unlabeled corpora.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Objective: next-token prediction (causal LM) or masked-token prediction (BERT-style).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dirty="0"/>
              <a:t>Data: tons of language data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Mid-Training -&gt; base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Refine the pretrained model on </a:t>
            </a:r>
            <a:r>
              <a:rPr lang="en-US" sz="1050" b="1" dirty="0"/>
              <a:t>specialized domains or curated data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Objective: </a:t>
            </a:r>
            <a:r>
              <a:rPr lang="en-US" sz="1050" dirty="0"/>
              <a:t>same as for step 1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Supervised Fine-Tuning (SFT) -&gt; instruction-tuned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Teach the model to follow instructions in a controlled way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Objective:</a:t>
            </a:r>
            <a:r>
              <a:rPr lang="en-US" sz="1050" dirty="0"/>
              <a:t> standard cross-entropy loss on target responses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Data: </a:t>
            </a:r>
            <a:r>
              <a:rPr lang="en-US" sz="1050" dirty="0"/>
              <a:t>high-quality prompt–response pairs written or filtered by humans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Preference Optimization / RLHF / RLAIF -&gt; instruction-tuned model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Align the model with </a:t>
            </a:r>
            <a:r>
              <a:rPr lang="en-US" sz="1050" b="1" dirty="0"/>
              <a:t>human preferences</a:t>
            </a:r>
            <a:r>
              <a:rPr lang="en-US" sz="1050" dirty="0"/>
              <a:t> (helpfulness, honesty, harmlessness)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Post-Training / Safety Tuning</a:t>
            </a:r>
            <a:endParaRPr lang="ru-RU" sz="1050" dirty="0"/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Goal:</a:t>
            </a:r>
            <a:r>
              <a:rPr lang="en-US" sz="1050" dirty="0"/>
              <a:t> Ensure safe, robust, and policy-compliant behavior.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050" b="1" dirty="0"/>
              <a:t>Methods:</a:t>
            </a:r>
            <a:r>
              <a:rPr lang="en-US" sz="1050" dirty="0"/>
              <a:t> Adversarial training / red teaming, Constitutional AI (rule-based feedback), Guardrail fine-tuning (safety classifiers)</a:t>
            </a:r>
            <a:endParaRPr lang="en-US" sz="1050" b="1" dirty="0"/>
          </a:p>
          <a:p>
            <a:pPr marL="285750" indent="-285750">
              <a:buFont typeface="+mj-lt"/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7389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FB185-C6B6-64D5-D87C-C3DC252C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E8C16D-4AC0-23E6-4587-3A5053AC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" y="0"/>
            <a:ext cx="6025191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38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4096-A61C-8C6C-5896-46710EBA1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419AF9-872F-7F4D-F070-52E100A99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sz="1800" dirty="0"/>
              <a:t>PEFT for LLMs: Parameter-Efficient Fine-Tuning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C1E48F-6298-0C24-219B-999CAA3B4786}"/>
              </a:ext>
            </a:extLst>
          </p:cNvPr>
          <p:cNvSpPr txBox="1"/>
          <p:nvPr/>
        </p:nvSpPr>
        <p:spPr>
          <a:xfrm>
            <a:off x="423029" y="512187"/>
            <a:ext cx="56253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Adapt large pretrained LLMs to new tasks without updating all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Freeze most of the model and train only a small subset (e.g., adapters or low-rank layers).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Techniques: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LoRA</a:t>
            </a:r>
            <a:r>
              <a:rPr lang="en-US" sz="1200" dirty="0"/>
              <a:t> (Low-Rank Adaptation) — injects trainable rank-decomposition matrices.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Prefix / Prompt Tuning — adds small learned tokens or embeddings to the input.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Adapters — insert lightweight modules between transformer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Benefits: 10–100× fewer trainable parameters, faster training, lower memory, easier multi-task adaptation.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01057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B5DDC-8528-717B-CE7C-DC33832D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5837D0-603D-D08E-745C-9307183E2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sz="1800" dirty="0"/>
              <a:t>LORA: Low-rank adaptation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EBEE9-422F-82A6-20D9-C3180A39FA68}"/>
              </a:ext>
            </a:extLst>
          </p:cNvPr>
          <p:cNvSpPr txBox="1"/>
          <p:nvPr/>
        </p:nvSpPr>
        <p:spPr>
          <a:xfrm>
            <a:off x="423029" y="512187"/>
            <a:ext cx="56253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Freeze the pretrained model weights​ </a:t>
            </a:r>
            <a:r>
              <a:rPr lang="en-US" sz="1200" i="1" dirty="0"/>
              <a:t>W</a:t>
            </a:r>
            <a:r>
              <a:rPr lang="en-US" sz="1200" i="1" baseline="-25000" dirty="0"/>
              <a:t>0</a:t>
            </a:r>
            <a:r>
              <a:rPr lang="en-US" sz="1200" dirty="0"/>
              <a:t> and learn small low-rank update matrices instead of full weight updates.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Only </a:t>
            </a:r>
            <a:r>
              <a:rPr lang="en-US" sz="1200" b="1" i="1" dirty="0"/>
              <a:t>A</a:t>
            </a:r>
            <a:r>
              <a:rPr lang="en-US" sz="1200" dirty="0"/>
              <a:t> and </a:t>
            </a:r>
            <a:r>
              <a:rPr lang="en-US" sz="1200" b="1" i="1" dirty="0"/>
              <a:t>B</a:t>
            </a:r>
            <a:r>
              <a:rPr lang="en-US" sz="1200" dirty="0"/>
              <a:t> are trained — all other parameters stay frozen.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Reduces trainable parameters by 10–100×.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Integrates seamlessly with existing Transformer layers (often in attention or feedforward blocks)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Multiple </a:t>
            </a:r>
            <a:r>
              <a:rPr lang="en-US" sz="1200" dirty="0" err="1"/>
              <a:t>LoRA</a:t>
            </a:r>
            <a:r>
              <a:rPr lang="en-US" sz="1200" dirty="0"/>
              <a:t> adapters can be swapped or merged post-training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746BC2-872F-69FC-17B5-188368F17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16" y="892175"/>
            <a:ext cx="2721950" cy="66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3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697095-FFF5-45D6-D955-B0F16A87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6" y="0"/>
            <a:ext cx="5610058" cy="346075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4426D-3010-8D33-509C-391AB789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Генеративные </a:t>
            </a:r>
            <a:r>
              <a:rPr lang="en-US" dirty="0"/>
              <a:t>LLM</a:t>
            </a:r>
            <a:r>
              <a:rPr lang="ru-RU" dirty="0"/>
              <a:t> сегодня: </a:t>
            </a:r>
            <a:r>
              <a:rPr lang="en-US" dirty="0"/>
              <a:t>DeepSeek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172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0545C-5AEB-2C77-D26B-39920CFF0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FE01C3-858B-B9B9-3BC9-0D5D1A0D7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-22225"/>
            <a:ext cx="5307092" cy="668918"/>
          </a:xfrm>
        </p:spPr>
        <p:txBody>
          <a:bodyPr>
            <a:normAutofit/>
          </a:bodyPr>
          <a:lstStyle/>
          <a:p>
            <a:r>
              <a:rPr lang="en-US" sz="1800" dirty="0" err="1"/>
              <a:t>MoE</a:t>
            </a:r>
            <a:r>
              <a:rPr lang="en-US" sz="1800" dirty="0"/>
              <a:t>: Mixture of Experts</a:t>
            </a:r>
            <a:endParaRPr lang="ru-RU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8A208-6C2A-6FA2-2059-575B0537CB6D}"/>
              </a:ext>
            </a:extLst>
          </p:cNvPr>
          <p:cNvSpPr txBox="1"/>
          <p:nvPr/>
        </p:nvSpPr>
        <p:spPr>
          <a:xfrm>
            <a:off x="423029" y="512187"/>
            <a:ext cx="56253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Instead of one large dense network, use multiple specialized “experts” (sub-networks).A gating network dynamically selects which experts to activate for each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Only a small subset (k) of experts is active per token (e.g., 2 of 64). Greatly reduces compute per token, while maintaining total model capacity. Gating network learns which expert suits which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Specialization: experts learn domain- or pattern-specific behaviors.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Efficient inference: only partial model activated per step.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3D6016-221A-0CA2-E581-549C1DBC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936833"/>
            <a:ext cx="2448405" cy="89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73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9A8F6-7670-2B3A-2259-510E89DD4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89B59F-3BA8-151A-785F-6BD78D0E7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22" y="0"/>
            <a:ext cx="4251905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49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AD5B24-27DE-93AB-2888-9E12233E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" y="0"/>
            <a:ext cx="5693019" cy="3460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28ED3B-FB2F-A87A-12DB-685E682F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" y="0"/>
            <a:ext cx="5693019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4272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C342D-C455-E130-7528-A67DCA25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0"/>
            <a:ext cx="5708403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636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8AB03-A312-A9B5-37FC-163938F1C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7B4C7-4597-3CBF-0AA4-11E3ADB58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Deberta</a:t>
            </a:r>
            <a:r>
              <a:rPr lang="en-US" dirty="0"/>
              <a:t>: Decoding-enhanced BERT with Disentangled Attention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939A364-5315-52C1-EC86-FDC2DE8C6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599043"/>
            <a:ext cx="58674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BERT/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Disentangled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separate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embeddings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Disentangled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–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content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interactions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richer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syntax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understanding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Enhanced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Mask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Decoder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prediction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masked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tokens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by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Superior</a:t>
            </a:r>
            <a:r>
              <a:rPr kumimoji="0" lang="ru-RU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Performance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outperforms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BERT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GLUE,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SuperGLUE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other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NLP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benchmarks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453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949D9D-9709-370D-F899-55A33647B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8893"/>
            <a:ext cx="6153149" cy="371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4C77575-2F4B-B03F-9B1A-C2125B67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74" y="324712"/>
            <a:ext cx="5658014" cy="37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Deberta: Decoding-enhanced BERT with Disentangled Attention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193A3B5-DBFF-52A0-A262-E026FC1E4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9" y="990952"/>
            <a:ext cx="5503651" cy="192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7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172213-53FC-7EC8-808C-5BF939668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8893"/>
            <a:ext cx="6153149" cy="371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C169A-D49D-FF8A-931F-77C80C4E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874" y="324712"/>
            <a:ext cx="5658014" cy="3758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1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Deberta: Decoding-enhanced BERT with Disentangled Attention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ABCA84-D5FA-3BC7-9712-2010C77B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70" y="845369"/>
            <a:ext cx="3385409" cy="22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26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FE340-21F8-07F4-3EEB-315B4E337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80A7E3-E5E9-F812-3228-E8F64A5FB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ModernBERT</a:t>
            </a:r>
            <a:r>
              <a:rPr lang="en-US" dirty="0"/>
              <a:t>: Efficient Transformer for Modern Hardware</a:t>
            </a:r>
            <a:endParaRPr lang="ru-RU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AB974CA-B3DB-8DA5-9D74-D7829C49D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175" y="876042"/>
            <a:ext cx="58674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BERT Re-engineered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redesigned architecture for higher speed and lower memory use.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Rotary Position Embeddings (</a:t>
            </a:r>
            <a:r>
              <a:rPr kumimoji="0" lang="en-US" altLang="ru-RU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RoPE</a:t>
            </a: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replaces absolute positions, enabling better long-context handling.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Parallelized Attention &amp; MLP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optimized computation to fully utilize GPUs/TPUs.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ru-RU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Lightweight &amp; Scalable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— smaller parameter count with performance comparable or superior to </a:t>
            </a:r>
            <a:r>
              <a:rPr kumimoji="0" lang="en-US" altLang="ru-RU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RoBERTa</a:t>
            </a:r>
            <a:r>
              <a:rPr kumimoji="0" lang="en-US" altLang="ru-RU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kumimoji="0" lang="ru-RU" altLang="ru-RU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723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</TotalTime>
  <Words>941</Words>
  <Application>Microsoft Office PowerPoint</Application>
  <PresentationFormat>Произвольный</PresentationFormat>
  <Paragraphs>121</Paragraphs>
  <Slides>32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Тема Office</vt:lpstr>
      <vt:lpstr>Презентация PowerPoint</vt:lpstr>
      <vt:lpstr>BERT и его друзья</vt:lpstr>
      <vt:lpstr>Презентация PowerPoint</vt:lpstr>
      <vt:lpstr>Презентация PowerPoint</vt:lpstr>
      <vt:lpstr>Презентация PowerPoint</vt:lpstr>
      <vt:lpstr>Deberta: Decoding-enhanced BERT with Disentangled Attention</vt:lpstr>
      <vt:lpstr>Deberta: Decoding-enhanced BERT with Disentangled Attention</vt:lpstr>
      <vt:lpstr>Deberta: Decoding-enhanced BERT with Disentangled Attention</vt:lpstr>
      <vt:lpstr>ModernBERT: Efficient Transformer for Modern Hardware</vt:lpstr>
      <vt:lpstr>ROPe: Rotary Position Embeddings</vt:lpstr>
      <vt:lpstr>ROPe: Rotary Position Embeddings</vt:lpstr>
      <vt:lpstr>FlashAttention: Fast and Memory-Efficient Exact Attention</vt:lpstr>
      <vt:lpstr>GQA: Group Query Attention</vt:lpstr>
      <vt:lpstr>Презентация PowerPoint</vt:lpstr>
      <vt:lpstr>Презентация PowerPoint</vt:lpstr>
      <vt:lpstr>Презентация PowerPoint</vt:lpstr>
      <vt:lpstr>Презентация PowerPoint</vt:lpstr>
      <vt:lpstr>Beyond XLNet</vt:lpstr>
      <vt:lpstr>Генеративные LLM сегодня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General LLM training pipeline</vt:lpstr>
      <vt:lpstr>Презентация PowerPoint</vt:lpstr>
      <vt:lpstr>PEFT for LLMs: Parameter-Efficient Fine-Tuning</vt:lpstr>
      <vt:lpstr>LORA: Low-rank adaptation</vt:lpstr>
      <vt:lpstr>Генеративные LLM сегодня: DeepSeek</vt:lpstr>
      <vt:lpstr>MoE: Mixture of Experts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NLP</dc:title>
  <dc:creator>Katya Artemova</dc:creator>
  <cp:lastModifiedBy>Dmitry Ilvovsky</cp:lastModifiedBy>
  <cp:revision>11</cp:revision>
  <dcterms:created xsi:type="dcterms:W3CDTF">2022-08-29T18:12:19Z</dcterms:created>
  <dcterms:modified xsi:type="dcterms:W3CDTF">2025-11-02T17:29:12Z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2022-08-29T00:00:00Z</vt:filetime>
  </property>
</Properties>
</file>